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11" r:id="rId3"/>
    <p:sldId id="1012" r:id="rId4"/>
    <p:sldId id="1014" r:id="rId5"/>
    <p:sldId id="1019" r:id="rId6"/>
    <p:sldId id="101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重难易错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突破</a:t>
            </a:r>
            <a:endParaRPr lang="en-US" altLang="zh-CN" sz="400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2. want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would like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的用法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439022" y="2282836"/>
            <a:ext cx="7407680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would you like to eat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想吃点什么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like a bottle of juice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想要一杯果汁吗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411248"/>
            <a:ext cx="2816225" cy="752475"/>
          </a:xfrm>
          <a:prstGeom prst="rect">
            <a:avLst/>
          </a:prstGeom>
        </p:spPr>
      </p:pic>
      <p:pic>
        <p:nvPicPr>
          <p:cNvPr id="4" name="gyy133.jpg" descr="id:214749723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4" y="2436234"/>
            <a:ext cx="3744416" cy="249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7344" y="980728"/>
            <a:ext cx="11515725" cy="4608512"/>
          </a:xfrm>
          <a:prstGeom prst="rect">
            <a:avLst/>
          </a:prstGeom>
          <a:solidFill>
            <a:srgbClr val="CCECFB"/>
          </a:solidFill>
          <a:ln w="19050" algn="ctr">
            <a:solidFill>
              <a:srgbClr val="CCECFB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25脉络梳理.EPS" descr="id:21474935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4628" y="791600"/>
            <a:ext cx="2520280" cy="651228"/>
          </a:xfrm>
          <a:prstGeom prst="rect">
            <a:avLst/>
          </a:prstGeom>
        </p:spPr>
      </p:pic>
      <p:pic>
        <p:nvPicPr>
          <p:cNvPr id="6" name="M8语法2.EPS" descr="id:21474972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956593" y="1268760"/>
            <a:ext cx="8277225" cy="379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52068" y="1935050"/>
            <a:ext cx="11485848" cy="2595839"/>
          </a:xfrm>
          <a:solidFill>
            <a:srgbClr val="CCECFB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想；想要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用于表达意愿，意思是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想要；愿意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含义相近，但语气比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更委婉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客气。其中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,would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动词，常可缩写为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’d”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。这两个词后面都可接名词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代词或动词不定式。上图是它们的常见搭配。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0521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一、用所给词的适当形式填空。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firefighter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_________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go home by 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like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hamburgers?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like _________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there?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35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237962"/>
            <a:ext cx="2349976" cy="6788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305677" y="2715595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770895" y="3327441"/>
            <a:ext cx="10839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wants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106730" y="3966916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some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262691" y="4463241"/>
            <a:ext cx="12121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to visit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95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6417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二、按要求完成下列各题。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grandpa would like to drink tea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Sally wants to eat some cakes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Jim’s mother would like to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 books about London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3485" y="2297129"/>
            <a:ext cx="610712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Would your grandpa like to drink tea?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3485" y="3609856"/>
            <a:ext cx="531267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Does Sally want to eat any cakes?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3485" y="4948462"/>
            <a:ext cx="587475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What would Jim’s mother like to do?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39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226</Words>
  <Application>Microsoft Office PowerPoint</Application>
  <PresentationFormat>自定义</PresentationFormat>
  <Paragraphs>28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377</cp:revision>
  <dcterms:created xsi:type="dcterms:W3CDTF">2020-11-06T05:24:00Z</dcterms:created>
  <dcterms:modified xsi:type="dcterms:W3CDTF">2025-06-10T02:38:01Z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